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Impact" pitchFamily="34" charset="0"/>
      <p:regular r:id="rId15"/>
    </p:embeddedFont>
    <p:embeddedFont>
      <p:font typeface="Oswald" charset="-18"/>
      <p:regular r:id="rId16"/>
      <p:bold r:id="rId17"/>
    </p:embeddedFont>
    <p:embeddedFont>
      <p:font typeface="Average" charset="0"/>
      <p:regular r:id="rId18"/>
    </p:embeddedFont>
    <p:embeddedFont>
      <p:font typeface="Caveat" charset="0"/>
      <p:regular r:id="rId19"/>
      <p:bold r:id="rId20"/>
    </p:embeddedFont>
    <p:embeddedFont>
      <p:font typeface="Lobster" charset="-18"/>
      <p:regular r:id="rId21"/>
    </p:embeddedFont>
    <p:embeddedFont>
      <p:font typeface="Amatic SC" charset="-79"/>
      <p:regular r:id="rId22"/>
      <p:bold r:id="rId23"/>
    </p:embeddedFont>
    <p:embeddedFont>
      <p:font typeface="Pacifico" charset="-18"/>
      <p:regular r:id="rId24"/>
    </p:embeddedFont>
    <p:embeddedFont>
      <p:font typeface="Comic Sans MS" pitchFamily="66" charset="0"/>
      <p:regular r:id="rId25"/>
      <p:bold r:id="rId26"/>
    </p:embeddedFont>
    <p:embeddedFont>
      <p:font typeface="Comfortaa Regular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-87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9d1c3ae37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9d1c3ae37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9d2bc2450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9d2bc2450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9d2620813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9d2620813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a38be93f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a38be93f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a38be93f6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a38be93f6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3aa861e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3aa861e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a3bcf99c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a3bcf99c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a38be93f6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a38be93f6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a38be93f6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a38be93f6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9d2bc2450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9d2bc2450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a38be93f6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a38be93f6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524"/>
            <a:ext cx="9144000" cy="5145024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>
            <a:spLocks noGrp="1"/>
          </p:cNvSpPr>
          <p:nvPr>
            <p:ph type="ctrTitle"/>
          </p:nvPr>
        </p:nvSpPr>
        <p:spPr>
          <a:xfrm>
            <a:off x="671258" y="3117075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ŚW. JAN PAWEŁ II - PATRON    NASZEJ SZKOŁY</a:t>
            </a:r>
            <a:endParaRPr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-1524450" y="272675"/>
            <a:ext cx="71388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D4EB"/>
            </a:gs>
            <a:gs pos="100000">
              <a:srgbClr val="9180BB"/>
            </a:gs>
          </a:gsLst>
          <a:lin ang="5400012" scaled="0"/>
        </a:gra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311700" y="579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1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Wymagajcie od siebie choćby inni od was nie wymagali</a:t>
            </a:r>
            <a:r>
              <a:rPr lang="pl" sz="7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  </a:t>
            </a:r>
            <a:r>
              <a:rPr lang="pl" sz="1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Wiktoria</a:t>
            </a:r>
            <a:endParaRPr sz="10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1" name="Google Shape;141;p22"/>
          <p:cNvSpPr txBox="1">
            <a:spLocks noGrp="1"/>
          </p:cNvSpPr>
          <p:nvPr>
            <p:ph type="body" idx="1"/>
          </p:nvPr>
        </p:nvSpPr>
        <p:spPr>
          <a:xfrm>
            <a:off x="-28500" y="1351950"/>
            <a:ext cx="914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/>
              <a:t>  </a:t>
            </a:r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4162" y="1093925"/>
            <a:ext cx="2175775" cy="32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0" y="1458325"/>
            <a:ext cx="2507650" cy="222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7638" y="1602875"/>
            <a:ext cx="3137213" cy="31112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 txBox="1"/>
          <p:nvPr/>
        </p:nvSpPr>
        <p:spPr>
          <a:xfrm>
            <a:off x="6831875" y="1025850"/>
            <a:ext cx="41034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2"/>
          <p:cNvSpPr/>
          <p:nvPr/>
        </p:nvSpPr>
        <p:spPr>
          <a:xfrm>
            <a:off x="1875" y="3806150"/>
            <a:ext cx="513000" cy="405900"/>
          </a:xfrm>
          <a:prstGeom prst="hear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147" name="Google Shape;147;p22"/>
          <p:cNvSpPr/>
          <p:nvPr/>
        </p:nvSpPr>
        <p:spPr>
          <a:xfrm>
            <a:off x="598425" y="4453375"/>
            <a:ext cx="406200" cy="363300"/>
          </a:xfrm>
          <a:prstGeom prst="hear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2"/>
          <p:cNvSpPr/>
          <p:nvPr/>
        </p:nvSpPr>
        <p:spPr>
          <a:xfrm>
            <a:off x="861850" y="3829163"/>
            <a:ext cx="516600" cy="478800"/>
          </a:xfrm>
          <a:prstGeom prst="hear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2"/>
          <p:cNvSpPr/>
          <p:nvPr/>
        </p:nvSpPr>
        <p:spPr>
          <a:xfrm>
            <a:off x="8430950" y="1488900"/>
            <a:ext cx="516600" cy="400800"/>
          </a:xfrm>
          <a:prstGeom prst="hear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2"/>
          <p:cNvSpPr/>
          <p:nvPr/>
        </p:nvSpPr>
        <p:spPr>
          <a:xfrm>
            <a:off x="8437975" y="2117900"/>
            <a:ext cx="520200" cy="400800"/>
          </a:xfrm>
          <a:prstGeom prst="hear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2"/>
          <p:cNvSpPr/>
          <p:nvPr/>
        </p:nvSpPr>
        <p:spPr>
          <a:xfrm>
            <a:off x="8353575" y="2745275"/>
            <a:ext cx="615300" cy="533700"/>
          </a:xfrm>
          <a:prstGeom prst="hear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2"/>
          <p:cNvSpPr/>
          <p:nvPr/>
        </p:nvSpPr>
        <p:spPr>
          <a:xfrm>
            <a:off x="8356075" y="3499200"/>
            <a:ext cx="684000" cy="540300"/>
          </a:xfrm>
          <a:prstGeom prst="hear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2"/>
          <p:cNvSpPr/>
          <p:nvPr/>
        </p:nvSpPr>
        <p:spPr>
          <a:xfrm>
            <a:off x="8399550" y="4259325"/>
            <a:ext cx="684000" cy="572700"/>
          </a:xfrm>
          <a:prstGeom prst="hear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2"/>
          <p:cNvSpPr/>
          <p:nvPr/>
        </p:nvSpPr>
        <p:spPr>
          <a:xfrm>
            <a:off x="7757700" y="4520275"/>
            <a:ext cx="520200" cy="472800"/>
          </a:xfrm>
          <a:prstGeom prst="hear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2"/>
          <p:cNvSpPr/>
          <p:nvPr/>
        </p:nvSpPr>
        <p:spPr>
          <a:xfrm>
            <a:off x="6976850" y="4520200"/>
            <a:ext cx="590400" cy="478800"/>
          </a:xfrm>
          <a:prstGeom prst="hear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2"/>
          <p:cNvSpPr/>
          <p:nvPr/>
        </p:nvSpPr>
        <p:spPr>
          <a:xfrm>
            <a:off x="6271575" y="4520200"/>
            <a:ext cx="557700" cy="478800"/>
          </a:xfrm>
          <a:prstGeom prst="hear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2"/>
          <p:cNvSpPr/>
          <p:nvPr/>
        </p:nvSpPr>
        <p:spPr>
          <a:xfrm>
            <a:off x="5683650" y="3952325"/>
            <a:ext cx="461700" cy="467100"/>
          </a:xfrm>
          <a:prstGeom prst="hear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2"/>
          <p:cNvSpPr/>
          <p:nvPr/>
        </p:nvSpPr>
        <p:spPr>
          <a:xfrm>
            <a:off x="5656200" y="3349775"/>
            <a:ext cx="516600" cy="461400"/>
          </a:xfrm>
          <a:prstGeom prst="hear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2"/>
          <p:cNvSpPr/>
          <p:nvPr/>
        </p:nvSpPr>
        <p:spPr>
          <a:xfrm>
            <a:off x="5688225" y="2892325"/>
            <a:ext cx="516600" cy="400800"/>
          </a:xfrm>
          <a:prstGeom prst="hear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2"/>
          <p:cNvSpPr/>
          <p:nvPr/>
        </p:nvSpPr>
        <p:spPr>
          <a:xfrm>
            <a:off x="5723850" y="2358025"/>
            <a:ext cx="516600" cy="472800"/>
          </a:xfrm>
          <a:prstGeom prst="hear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2"/>
          <p:cNvSpPr/>
          <p:nvPr/>
        </p:nvSpPr>
        <p:spPr>
          <a:xfrm>
            <a:off x="6311825" y="2037450"/>
            <a:ext cx="655500" cy="478800"/>
          </a:xfrm>
          <a:prstGeom prst="hear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2"/>
          <p:cNvSpPr/>
          <p:nvPr/>
        </p:nvSpPr>
        <p:spPr>
          <a:xfrm>
            <a:off x="5678875" y="1876475"/>
            <a:ext cx="561900" cy="455700"/>
          </a:xfrm>
          <a:prstGeom prst="hear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2"/>
          <p:cNvSpPr/>
          <p:nvPr/>
        </p:nvSpPr>
        <p:spPr>
          <a:xfrm>
            <a:off x="6351375" y="1574400"/>
            <a:ext cx="566100" cy="472800"/>
          </a:xfrm>
          <a:prstGeom prst="hear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2"/>
          <p:cNvSpPr/>
          <p:nvPr/>
        </p:nvSpPr>
        <p:spPr>
          <a:xfrm>
            <a:off x="6751525" y="1218200"/>
            <a:ext cx="465000" cy="400800"/>
          </a:xfrm>
          <a:prstGeom prst="hear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/>
          <p:nvPr/>
        </p:nvSpPr>
        <p:spPr>
          <a:xfrm>
            <a:off x="372725" y="829350"/>
            <a:ext cx="3922800" cy="3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rgbClr val="7F6000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Święty Jan Paweł II jest dla mnie wspaniałym papieżem, który szczególnie kochał dzieci i młodzież oraz uważał, że są one przyszłością świata. Jestem dumny</a:t>
            </a:r>
            <a:br>
              <a:rPr lang="pl" sz="2400">
                <a:solidFill>
                  <a:srgbClr val="7F6000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</a:br>
            <a:r>
              <a:rPr lang="pl" sz="2400">
                <a:solidFill>
                  <a:srgbClr val="7F6000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z papieża Polaka.</a:t>
            </a:r>
            <a:r>
              <a:rPr lang="pl" sz="2200">
                <a:solidFill>
                  <a:srgbClr val="7F6000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  </a:t>
            </a:r>
            <a:endParaRPr sz="2200">
              <a:solidFill>
                <a:srgbClr val="7F6000"/>
              </a:solidFill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pic>
        <p:nvPicPr>
          <p:cNvPr id="170" name="Google Shape;17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5779" y="521850"/>
            <a:ext cx="3283096" cy="409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/>
          <p:nvPr/>
        </p:nvSpPr>
        <p:spPr>
          <a:xfrm>
            <a:off x="1586950" y="58600"/>
            <a:ext cx="73359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76" name="Google Shape;176;p24"/>
          <p:cNvSpPr txBox="1"/>
          <p:nvPr/>
        </p:nvSpPr>
        <p:spPr>
          <a:xfrm>
            <a:off x="332100" y="155125"/>
            <a:ext cx="8453100" cy="12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>
                <a:latin typeface="Lobster"/>
                <a:ea typeface="Lobster"/>
                <a:cs typeface="Lobster"/>
                <a:sym typeface="Lobster"/>
              </a:rPr>
              <a:t>Wszyscy bądźmy jak Jan Paweł II                                                 </a:t>
            </a:r>
            <a:endParaRPr sz="2700"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>
                <a:latin typeface="Lobster"/>
                <a:ea typeface="Lobster"/>
                <a:cs typeface="Lobster"/>
                <a:sym typeface="Lobster"/>
              </a:rPr>
              <a:t>Po prostu dobrzy!!!                                       </a:t>
            </a:r>
            <a:endParaRPr sz="9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77" name="Google Shape;17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949" y="1666075"/>
            <a:ext cx="4218725" cy="342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3550" y="1666074"/>
            <a:ext cx="3501650" cy="271094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4"/>
          <p:cNvSpPr txBox="1"/>
          <p:nvPr/>
        </p:nvSpPr>
        <p:spPr>
          <a:xfrm>
            <a:off x="5254975" y="4540200"/>
            <a:ext cx="35016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verage"/>
                <a:ea typeface="Average"/>
                <a:cs typeface="Average"/>
                <a:sym typeface="Average"/>
              </a:rPr>
              <a:t>Maja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900">
        <p14:prism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69125" y="255850"/>
            <a:ext cx="8520600" cy="18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>
                <a:latin typeface="Caveat"/>
                <a:ea typeface="Caveat"/>
                <a:cs typeface="Caveat"/>
                <a:sym typeface="Caveat"/>
              </a:rPr>
              <a:t>Jan Paweł II najcudowniejszy Ojciec Święty i kapłan,                    ale także i człowiek  </a:t>
            </a:r>
            <a:r>
              <a:rPr lang="pl" sz="1700">
                <a:latin typeface="Caveat"/>
                <a:ea typeface="Caveat"/>
                <a:cs typeface="Caveat"/>
                <a:sym typeface="Caveat"/>
              </a:rPr>
              <a:t>Aleksandra</a:t>
            </a:r>
            <a:endParaRPr sz="11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23647">
            <a:off x="5567450" y="1451650"/>
            <a:ext cx="2846375" cy="38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50276">
            <a:off x="424325" y="1805150"/>
            <a:ext cx="3554676" cy="236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 idx="4294967295"/>
          </p:nvPr>
        </p:nvSpPr>
        <p:spPr>
          <a:xfrm>
            <a:off x="-74075" y="59825"/>
            <a:ext cx="8520600" cy="49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64D79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Jan Paweł ll wspaniały człowiek. </a:t>
            </a:r>
            <a:endParaRPr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Jest nauczycielem pięknej i czystej miłości.</a:t>
            </a:r>
            <a:endParaRPr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Człowiekiem, z którego każdy Polak jest dumny.</a:t>
            </a:r>
            <a:endParaRPr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aveat"/>
                <a:ea typeface="Caveat"/>
                <a:cs typeface="Caveat"/>
                <a:sym typeface="Caveat"/>
              </a:rPr>
              <a:t> 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0250" y="640625"/>
            <a:ext cx="2691750" cy="388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0126" y="2306800"/>
            <a:ext cx="1557674" cy="18880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/>
          <p:nvPr/>
        </p:nvSpPr>
        <p:spPr>
          <a:xfrm rot="-2217304">
            <a:off x="550683" y="3418767"/>
            <a:ext cx="766981" cy="649561"/>
          </a:xfrm>
          <a:prstGeom prst="hear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5"/>
          <p:cNvSpPr/>
          <p:nvPr/>
        </p:nvSpPr>
        <p:spPr>
          <a:xfrm rot="1203155">
            <a:off x="4898587" y="2415048"/>
            <a:ext cx="803191" cy="726503"/>
          </a:xfrm>
          <a:prstGeom prst="hear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55CC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1276100" y="126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400" b="1" i="1" u="sng">
                <a:solidFill>
                  <a:srgbClr val="990000"/>
                </a:solidFill>
                <a:highlight>
                  <a:srgbClr val="0D4FC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J</a:t>
            </a:r>
            <a:r>
              <a:rPr lang="pl" sz="4200" b="1" i="1" u="sng">
                <a:solidFill>
                  <a:srgbClr val="990000"/>
                </a:solidFill>
                <a:highlight>
                  <a:srgbClr val="0D4FC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AN</a:t>
            </a:r>
            <a:r>
              <a:rPr lang="pl" sz="4300" u="sng">
                <a:solidFill>
                  <a:srgbClr val="990000"/>
                </a:solidFill>
                <a:highlight>
                  <a:srgbClr val="0D4FC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pl" sz="4400" b="1" i="1" u="sng">
                <a:solidFill>
                  <a:srgbClr val="990000"/>
                </a:solidFill>
                <a:highlight>
                  <a:srgbClr val="0D4FC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pl" sz="4200" b="1" i="1" u="sng">
                <a:solidFill>
                  <a:srgbClr val="990000"/>
                </a:solidFill>
                <a:highlight>
                  <a:srgbClr val="0D4FC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AWEŁ</a:t>
            </a:r>
            <a:r>
              <a:rPr lang="pl" sz="4300" u="sng">
                <a:solidFill>
                  <a:srgbClr val="990000"/>
                </a:solidFill>
                <a:highlight>
                  <a:srgbClr val="0D4FC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pl" sz="4400" b="1" i="1" u="sng">
                <a:solidFill>
                  <a:srgbClr val="990000"/>
                </a:solidFill>
                <a:highlight>
                  <a:srgbClr val="0D4FC3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II</a:t>
            </a:r>
            <a:endParaRPr sz="4400" b="1" i="1" u="sng">
              <a:solidFill>
                <a:srgbClr val="990000"/>
              </a:solidFill>
              <a:highlight>
                <a:srgbClr val="0D4FC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800" b="1" i="1">
                <a:solidFill>
                  <a:srgbClr val="000000"/>
                </a:solidFill>
              </a:rPr>
              <a:t>,,C</a:t>
            </a:r>
            <a:r>
              <a:rPr lang="pl" sz="2600" b="1" i="1">
                <a:solidFill>
                  <a:srgbClr val="000000"/>
                </a:solidFill>
              </a:rPr>
              <a:t>złowiek  jest wielki </a:t>
            </a:r>
            <a:endParaRPr sz="2600" b="1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 b="1" i="1">
                <a:solidFill>
                  <a:srgbClr val="000000"/>
                </a:solidFill>
              </a:rPr>
              <a:t>nie przez to co  posiada,</a:t>
            </a:r>
            <a:endParaRPr sz="2600" b="1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 b="1" i="1">
                <a:solidFill>
                  <a:srgbClr val="000000"/>
                </a:solidFill>
              </a:rPr>
              <a:t>lecz  przez to, kim jest;</a:t>
            </a:r>
            <a:endParaRPr sz="2600" b="1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 b="1" i="1">
                <a:solidFill>
                  <a:srgbClr val="000000"/>
                </a:solidFill>
              </a:rPr>
              <a:t>nie przez to, co ma, </a:t>
            </a:r>
            <a:endParaRPr sz="2600" b="1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 b="1" i="1">
                <a:solidFill>
                  <a:srgbClr val="000000"/>
                </a:solidFill>
              </a:rPr>
              <a:t>lecz przez to</a:t>
            </a:r>
            <a:endParaRPr sz="2600" b="1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 b="1" i="1">
                <a:solidFill>
                  <a:srgbClr val="000000"/>
                </a:solidFill>
              </a:rPr>
              <a:t>czym dzieli się</a:t>
            </a:r>
            <a:endParaRPr sz="2600" b="1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 b="1" i="1">
                <a:solidFill>
                  <a:srgbClr val="000000"/>
                </a:solidFill>
              </a:rPr>
              <a:t>z innymi.”</a:t>
            </a:r>
            <a:endParaRPr sz="2700" b="1" i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i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 b="1" i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b="1" i="1">
              <a:solidFill>
                <a:srgbClr val="000000"/>
              </a:solidFill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000" y="574675"/>
            <a:ext cx="4191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120000" y="4703625"/>
            <a:ext cx="2088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 i="1"/>
              <a:t>Izabela</a:t>
            </a:r>
            <a:endParaRPr sz="1200" i="1"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8275" y="2854450"/>
            <a:ext cx="2252724" cy="21879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/>
          <p:nvPr/>
        </p:nvSpPr>
        <p:spPr>
          <a:xfrm rot="-1912311">
            <a:off x="261721" y="249305"/>
            <a:ext cx="941440" cy="815162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6"/>
          <p:cNvSpPr/>
          <p:nvPr/>
        </p:nvSpPr>
        <p:spPr>
          <a:xfrm rot="-2989408">
            <a:off x="5106712" y="2617987"/>
            <a:ext cx="539879" cy="481532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6"/>
          <p:cNvSpPr/>
          <p:nvPr/>
        </p:nvSpPr>
        <p:spPr>
          <a:xfrm rot="-1131779">
            <a:off x="5843065" y="197412"/>
            <a:ext cx="444471" cy="426446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6"/>
          <p:cNvSpPr/>
          <p:nvPr/>
        </p:nvSpPr>
        <p:spPr>
          <a:xfrm rot="1213928">
            <a:off x="7610175" y="257651"/>
            <a:ext cx="583822" cy="50429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6"/>
          <p:cNvSpPr/>
          <p:nvPr/>
        </p:nvSpPr>
        <p:spPr>
          <a:xfrm rot="-1912819">
            <a:off x="5189444" y="1142880"/>
            <a:ext cx="495317" cy="519708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6"/>
          <p:cNvSpPr/>
          <p:nvPr/>
        </p:nvSpPr>
        <p:spPr>
          <a:xfrm rot="449524">
            <a:off x="8362928" y="2420119"/>
            <a:ext cx="354325" cy="299589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6"/>
          <p:cNvSpPr/>
          <p:nvPr/>
        </p:nvSpPr>
        <p:spPr>
          <a:xfrm rot="1888538">
            <a:off x="8063192" y="1101828"/>
            <a:ext cx="495273" cy="519762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lin ang="5400012" scaled="0"/>
        </a:gra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effectLst>
            <a:outerShdw blurRad="42863" dist="247650" dir="20700000" algn="bl" rotWithShape="0">
              <a:srgbClr val="666666">
                <a:alpha val="77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 i="1">
                <a:solidFill>
                  <a:srgbClr val="222222"/>
                </a:solidFill>
                <a:latin typeface="Lobster"/>
                <a:ea typeface="Lobster"/>
                <a:cs typeface="Lobster"/>
                <a:sym typeface="Lobster"/>
              </a:rPr>
              <a:t>Jan Paweł II jest dla mnie przewodnikiem, który przez całe swoje życie i pontyfikat wskazywał ludziom drogę do Boga.</a:t>
            </a:r>
            <a:r>
              <a:rPr lang="pl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  </a:t>
            </a:r>
            <a:r>
              <a:rPr lang="pl" sz="1400" b="1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Dominika</a:t>
            </a:r>
            <a:endParaRPr sz="1400" b="1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 rotWithShape="1">
          <a:blip r:embed="rId3">
            <a:alphaModFix/>
          </a:blip>
          <a:srcRect l="20351" t="8404" r="18824" b="8875"/>
          <a:stretch/>
        </p:blipFill>
        <p:spPr>
          <a:xfrm>
            <a:off x="604325" y="1947425"/>
            <a:ext cx="1499075" cy="254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6984" y="2027850"/>
            <a:ext cx="2135316" cy="254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7050" y="2175575"/>
            <a:ext cx="3226778" cy="223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1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434343"/>
                </a:solidFill>
                <a:latin typeface="Pacifico"/>
                <a:ea typeface="Pacifico"/>
                <a:cs typeface="Pacifico"/>
                <a:sym typeface="Pacifico"/>
              </a:rPr>
              <a:t>Według mnie święty Jan Paweł II to wspaniały</a:t>
            </a:r>
            <a:endParaRPr>
              <a:solidFill>
                <a:srgbClr val="434343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434343"/>
                </a:solidFill>
                <a:latin typeface="Pacifico"/>
                <a:ea typeface="Pacifico"/>
                <a:cs typeface="Pacifico"/>
                <a:sym typeface="Pacifico"/>
              </a:rPr>
              <a:t>człowiek i dobry papież.   </a:t>
            </a:r>
            <a:r>
              <a:rPr lang="pl" sz="1500">
                <a:solidFill>
                  <a:srgbClr val="434343"/>
                </a:solidFill>
                <a:latin typeface="Pacifico"/>
                <a:ea typeface="Pacifico"/>
                <a:cs typeface="Pacifico"/>
                <a:sym typeface="Pacifico"/>
              </a:rPr>
              <a:t>Jakub</a:t>
            </a:r>
            <a:endParaRPr sz="1500">
              <a:solidFill>
                <a:srgbClr val="434343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925" y="2070575"/>
            <a:ext cx="2099675" cy="287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8925" y="1878113"/>
            <a:ext cx="2099675" cy="295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8350" y="1692625"/>
            <a:ext cx="2807926" cy="271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0E3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311700" y="174575"/>
            <a:ext cx="6147900" cy="1545300"/>
          </a:xfrm>
          <a:prstGeom prst="rect">
            <a:avLst/>
          </a:prstGeom>
          <a:solidFill>
            <a:srgbClr val="C9DAF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>
                <a:solidFill>
                  <a:srgbClr val="000000"/>
                </a:solidFill>
              </a:rPr>
              <a:t>Musicie od siebie wymagać, nawet gdy inni od was nie wymagali. Szukajcie prawdy tam, gdzie ona się znajduje. Jeśli trzeba, bądźcie zdecydowani iść pod prąd obiegowych poglądów i rozpropagowanych haseł!  </a:t>
            </a:r>
            <a:endParaRPr sz="18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>
                <a:solidFill>
                  <a:srgbClr val="000000"/>
                </a:solidFill>
              </a:rPr>
              <a:t>Papież do młodzieży na Jasnej Górze (1983r.)</a:t>
            </a:r>
            <a:endParaRPr sz="1800" b="1">
              <a:solidFill>
                <a:srgbClr val="000000"/>
              </a:solidFill>
            </a:endParaRPr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 rot="10800000">
            <a:off x="7090975" y="2276275"/>
            <a:ext cx="5868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81192">
            <a:off x="1236225" y="2209626"/>
            <a:ext cx="2315250" cy="284705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/>
        </p:nvSpPr>
        <p:spPr>
          <a:xfrm>
            <a:off x="4525750" y="2632175"/>
            <a:ext cx="73380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8456" y="53725"/>
            <a:ext cx="327183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/>
          <p:nvPr/>
        </p:nvSpPr>
        <p:spPr>
          <a:xfrm>
            <a:off x="268600" y="4780900"/>
            <a:ext cx="73380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Filip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311700" y="4450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 i="1">
                <a:solidFill>
                  <a:srgbClr val="109CB8"/>
                </a:solidFill>
                <a:latin typeface="Comic Sans MS"/>
                <a:ea typeface="Comic Sans MS"/>
                <a:cs typeface="Comic Sans MS"/>
                <a:sym typeface="Comic Sans MS"/>
              </a:rPr>
              <a:t>Jan Paweł II</a:t>
            </a:r>
            <a:endParaRPr b="1" i="1">
              <a:solidFill>
                <a:srgbClr val="109CB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>
                <a:solidFill>
                  <a:srgbClr val="109CB8"/>
                </a:solidFill>
                <a:latin typeface="Comic Sans MS"/>
                <a:ea typeface="Comic Sans MS"/>
                <a:cs typeface="Comic Sans MS"/>
                <a:sym typeface="Comic Sans MS"/>
              </a:rPr>
              <a:t>Jan Paweł II był wspaniałym </a:t>
            </a:r>
            <a:endParaRPr sz="3000">
              <a:solidFill>
                <a:srgbClr val="109CB8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3000">
                <a:solidFill>
                  <a:srgbClr val="109CB8"/>
                </a:solidFill>
                <a:latin typeface="Comic Sans MS"/>
                <a:ea typeface="Comic Sans MS"/>
                <a:cs typeface="Comic Sans MS"/>
                <a:sym typeface="Comic Sans MS"/>
              </a:rPr>
              <a:t>papieżem. Bardzo lubił oglądać</a:t>
            </a:r>
            <a:endParaRPr sz="3000">
              <a:solidFill>
                <a:srgbClr val="109CB8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3000">
                <a:solidFill>
                  <a:srgbClr val="109CB8"/>
                </a:solidFill>
                <a:latin typeface="Comic Sans MS"/>
                <a:ea typeface="Comic Sans MS"/>
                <a:cs typeface="Comic Sans MS"/>
                <a:sym typeface="Comic Sans MS"/>
              </a:rPr>
              <a:t>góry i po nich chodzić.</a:t>
            </a:r>
            <a:endParaRPr sz="3000">
              <a:solidFill>
                <a:srgbClr val="109CB8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>
              <a:solidFill>
                <a:srgbClr val="109CB8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l" sz="2000">
                <a:solidFill>
                  <a:srgbClr val="109CB8"/>
                </a:solidFill>
                <a:latin typeface="Comic Sans MS"/>
                <a:ea typeface="Comic Sans MS"/>
                <a:cs typeface="Comic Sans MS"/>
                <a:sym typeface="Comic Sans MS"/>
              </a:rPr>
              <a:t>BARTOSZ</a:t>
            </a:r>
            <a:endParaRPr sz="2000">
              <a:solidFill>
                <a:srgbClr val="109CB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4975" y="94000"/>
            <a:ext cx="3223075" cy="4969901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34586">
            <a:off x="298725" y="1304174"/>
            <a:ext cx="3461951" cy="303257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>
            <a:spLocks noGrp="1"/>
          </p:cNvSpPr>
          <p:nvPr>
            <p:ph type="body" idx="1"/>
          </p:nvPr>
        </p:nvSpPr>
        <p:spPr>
          <a:xfrm>
            <a:off x="501975" y="153625"/>
            <a:ext cx="8224800" cy="1163400"/>
          </a:xfrm>
          <a:prstGeom prst="rect">
            <a:avLst/>
          </a:prstGeom>
          <a:effectLst>
            <a:outerShdw dist="57150" dir="1380000" algn="bl" rotWithShape="0">
              <a:srgbClr val="FFFF00"/>
            </a:outerShdw>
          </a:effectLst>
        </p:spPr>
        <p:txBody>
          <a:bodyPr spcFirstLastPara="1" wrap="square" lIns="91425" tIns="90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2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Jan Paweł II był wspaniałym człowiekiem, kapłanem  oraz papieżem, który umiał porozumieć się z każdym, ale szczególnie lubiany był przez młodych ludzi.</a:t>
            </a:r>
            <a:endParaRPr sz="22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85730">
            <a:off x="5335371" y="1505377"/>
            <a:ext cx="3489435" cy="2630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 descr="Herb Jan Paweł II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9800" y="1558300"/>
            <a:ext cx="2819458" cy="343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6351925" y="4536225"/>
            <a:ext cx="2670600" cy="534000"/>
          </a:xfrm>
          <a:prstGeom prst="rect">
            <a:avLst/>
          </a:prstGeom>
          <a:effectLst>
            <a:outerShdw dist="57150" dir="1380000" algn="bl" rotWithShape="0">
              <a:srgbClr val="FFFF00"/>
            </a:outerShdw>
          </a:effectLst>
        </p:spPr>
        <p:txBody>
          <a:bodyPr spcFirstLastPara="1" wrap="square" lIns="91425" tIns="90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2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Oliwia</a:t>
            </a:r>
            <a:endParaRPr sz="22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</Words>
  <Application>Microsoft Office PowerPoint</Application>
  <PresentationFormat>Pokaz na ekranie (16:9)</PresentationFormat>
  <Paragraphs>38</Paragraphs>
  <Slides>12</Slides>
  <Notes>12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24" baseType="lpstr">
      <vt:lpstr>Arial</vt:lpstr>
      <vt:lpstr>Impact</vt:lpstr>
      <vt:lpstr>Oswald</vt:lpstr>
      <vt:lpstr>Average</vt:lpstr>
      <vt:lpstr>Caveat</vt:lpstr>
      <vt:lpstr>Times New Roman</vt:lpstr>
      <vt:lpstr>Lobster</vt:lpstr>
      <vt:lpstr>Amatic SC</vt:lpstr>
      <vt:lpstr>Pacifico</vt:lpstr>
      <vt:lpstr>Comic Sans MS</vt:lpstr>
      <vt:lpstr>Comfortaa Regular</vt:lpstr>
      <vt:lpstr>Slate</vt:lpstr>
      <vt:lpstr>ŚW. JAN PAWEŁ II - PATRON    NASZEJ SZKOŁY</vt:lpstr>
      <vt:lpstr>Jan Paweł II najcudowniejszy Ojciec Święty i kapłan,                    ale także i człowiek  Aleksandra</vt:lpstr>
      <vt:lpstr> Jan Paweł ll wspaniały człowiek.  Jest nauczycielem pięknej i czystej miłości. Człowiekiem, z którego każdy Polak jest dumny.   </vt:lpstr>
      <vt:lpstr>JAN  PAWEŁ  II</vt:lpstr>
      <vt:lpstr>Jan Paweł II jest dla mnie przewodnikiem, który przez całe swoje życie i pontyfikat wskazywał ludziom drogę do Boga.  Dominika</vt:lpstr>
      <vt:lpstr>Według mnie święty Jan Paweł II to wspaniały człowiek i dobry papież.   Jakub</vt:lpstr>
      <vt:lpstr>Musicie od siebie wymagać, nawet gdy inni od was nie wymagali. Szukajcie prawdy tam, gdzie ona się znajduje. Jeśli trzeba, bądźcie zdecydowani iść pod prąd obiegowych poglądów i rozpropagowanych haseł!   Papież do młodzieży na Jasnej Górze (1983r.)</vt:lpstr>
      <vt:lpstr>Jan Paweł II</vt:lpstr>
      <vt:lpstr>Slajd 9</vt:lpstr>
      <vt:lpstr>Wymagajcie od siebie choćby inni od was nie wymagali   Wiktoria </vt:lpstr>
      <vt:lpstr>Slajd 11</vt:lpstr>
      <vt:lpstr>Slajd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ŚW. JAN PAWEŁ II - PATRON    NASZEJ SZKOŁY</dc:title>
  <dc:creator>BML</dc:creator>
  <cp:lastModifiedBy>BML</cp:lastModifiedBy>
  <cp:revision>1</cp:revision>
  <dcterms:modified xsi:type="dcterms:W3CDTF">2020-12-02T21:32:52Z</dcterms:modified>
</cp:coreProperties>
</file>